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3BC1-53D6-EBA9-5D0C-9A67625C40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7463" y="728543"/>
            <a:ext cx="8637073" cy="2541431"/>
          </a:xfrm>
        </p:spPr>
        <p:txBody>
          <a:bodyPr/>
          <a:lstStyle/>
          <a:p>
            <a:pPr algn="ctr"/>
            <a:r>
              <a:rPr lang="en-BG" dirty="0"/>
              <a:t>Smart Robot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B50A1-29A3-510C-C765-969270CDD1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4249" y="4495300"/>
            <a:ext cx="8637072" cy="977621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ru-RU" dirty="0" err="1"/>
              <a:t>Изготвили</a:t>
            </a:r>
            <a:r>
              <a:rPr lang="en-US" dirty="0"/>
              <a:t>:</a:t>
            </a:r>
            <a:br>
              <a:rPr lang="en-US" dirty="0"/>
            </a:br>
            <a:r>
              <a:rPr lang="ru-RU" dirty="0" err="1"/>
              <a:t>Дмитро</a:t>
            </a:r>
            <a:r>
              <a:rPr lang="ru-RU" dirty="0"/>
              <a:t> </a:t>
            </a:r>
            <a:r>
              <a:rPr lang="ru-RU" dirty="0" err="1"/>
              <a:t>Богдев</a:t>
            </a:r>
            <a:r>
              <a:rPr lang="ru-RU" dirty="0"/>
              <a:t>, 855295</a:t>
            </a:r>
            <a:br>
              <a:rPr lang="ru-RU" dirty="0"/>
            </a:br>
            <a:r>
              <a:rPr lang="ru-RU" dirty="0"/>
              <a:t>Богдан </a:t>
            </a:r>
            <a:r>
              <a:rPr lang="ru-RU" dirty="0" err="1"/>
              <a:t>Карабаджак</a:t>
            </a:r>
            <a:r>
              <a:rPr lang="ru-RU" dirty="0"/>
              <a:t>, 855300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91422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5C31F8E-8A6B-6C13-C8C1-BAD3EA9E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BG" dirty="0"/>
              <a:t>Robot’s  view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0CC9B4-BA81-3702-005F-0321FAE8B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802" y="809351"/>
            <a:ext cx="5857346" cy="43930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55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14BAF-1854-966C-77F1-0B678472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Architecture overview</a:t>
            </a:r>
            <a:endParaRPr lang="en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7A196-66D9-6ED4-9F51-F2B28F0F3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G" dirty="0"/>
              <a:t>Server part – ESP32</a:t>
            </a:r>
          </a:p>
          <a:p>
            <a:r>
              <a:rPr lang="en-BG" dirty="0"/>
              <a:t>WIFI</a:t>
            </a:r>
          </a:p>
          <a:p>
            <a:r>
              <a:rPr lang="en-BG" dirty="0"/>
              <a:t>UDP connection</a:t>
            </a:r>
          </a:p>
          <a:p>
            <a:r>
              <a:rPr lang="en-BG" dirty="0"/>
              <a:t>Python client</a:t>
            </a:r>
          </a:p>
          <a:p>
            <a:r>
              <a:rPr lang="en-BG" dirty="0"/>
              <a:t>Open-CV </a:t>
            </a:r>
            <a:r>
              <a:rPr lang="en-GB" dirty="0"/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3043301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EBD2-C562-80A2-DEE9-0FDF81449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1854" y="783971"/>
            <a:ext cx="9603275" cy="1049235"/>
          </a:xfrm>
        </p:spPr>
        <p:txBody>
          <a:bodyPr/>
          <a:lstStyle/>
          <a:p>
            <a:r>
              <a:rPr lang="en-BG" dirty="0"/>
              <a:t>Hand-Gesture Recognition</a:t>
            </a:r>
          </a:p>
        </p:txBody>
      </p:sp>
      <p:pic>
        <p:nvPicPr>
          <p:cNvPr id="5" name="Content Placeholder 4" descr="A picture containing text, indoor, ceiling, person&#10;&#10;Description automatically generated">
            <a:extLst>
              <a:ext uri="{FF2B5EF4-FFF2-40B4-BE49-F238E27FC236}">
                <a16:creationId xmlns:a16="http://schemas.microsoft.com/office/drawing/2014/main" id="{8AE6525B-411A-5673-28FF-2044A52F5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043"/>
          <a:stretch/>
        </p:blipFill>
        <p:spPr>
          <a:xfrm>
            <a:off x="2132762" y="2016124"/>
            <a:ext cx="7935911" cy="3805011"/>
          </a:xfrm>
        </p:spPr>
      </p:pic>
    </p:spTree>
    <p:extLst>
      <p:ext uri="{BB962C8B-B14F-4D97-AF65-F5344CB8AC3E}">
        <p14:creationId xmlns:p14="http://schemas.microsoft.com/office/powerpoint/2010/main" val="76270807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20</TotalTime>
  <Words>33</Words>
  <Application>Microsoft Macintosh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Gallery</vt:lpstr>
      <vt:lpstr>Smart Robot project</vt:lpstr>
      <vt:lpstr>Robot’s  view</vt:lpstr>
      <vt:lpstr>Architecture overview</vt:lpstr>
      <vt:lpstr>Hand-Gesture Recognition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Robot project</dc:title>
  <dc:creator>Dmitro Bohdiev</dc:creator>
  <cp:lastModifiedBy>Dmitro Bohdiev</cp:lastModifiedBy>
  <cp:revision>5</cp:revision>
  <dcterms:created xsi:type="dcterms:W3CDTF">2022-07-01T19:03:48Z</dcterms:created>
  <dcterms:modified xsi:type="dcterms:W3CDTF">2022-07-01T19:26:28Z</dcterms:modified>
</cp:coreProperties>
</file>

<file path=docProps/thumbnail.jpeg>
</file>